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7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6" d="100"/>
          <a:sy n="106" d="100"/>
        </p:scale>
        <p:origin x="732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90122-DCAE-4D04-B55E-CA8CF48ED80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84A4E-D018-4E7F-B05D-4BF02717B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002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/>
            <a:fld id="{0EAE974E-042B-403B-AFA9-E94B288278E3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536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123AA-A152-44C7-988B-257FF9B9756C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575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8773F-8096-44C8-9149-CC1E96339BDC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1416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22EA-522F-4A4C-A153-8A361341B68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6718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81D0A-E103-461F-8877-93C99FB67D4B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6596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1DD1D-A216-4FAE-B166-945EAB4771C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6289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BF4C3-E881-4A62-A584-276C0E16C279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841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F9B01-96AF-4967-BCAA-1C1C97E40A24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403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53484-EE7D-4B6C-80D0-11800FFB717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649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2DF60-C25F-4ECC-8F59-622AE3C0FB18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918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578F1-C379-4895-88C7-729C60F9B265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86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76C3F-2AE2-48F0-87DD-C808F1EF97D3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731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F261-C22C-4AF3-A22F-BD51F5DFD31F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352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EF763-6CAD-4A0A-A717-2CB93BFF1BC2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049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EEE4-B507-482E-A09E-7A24BD73B81E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178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A078B-00CC-4E8C-BFE3-969FD2BDD5DD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230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AF178-3CFA-49AF-90B3-DBFC2D3C52EA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4018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  <p:sldLayoutId id="2147484290" r:id="rId12"/>
    <p:sldLayoutId id="2147484291" r:id="rId13"/>
    <p:sldLayoutId id="2147484292" r:id="rId14"/>
    <p:sldLayoutId id="2147484293" r:id="rId15"/>
    <p:sldLayoutId id="2147484294" r:id="rId16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A9A6501-22F9-4636-8FDC-D7F63F588458}"/>
              </a:ext>
            </a:extLst>
          </p:cNvPr>
          <p:cNvSpPr txBox="1"/>
          <p:nvPr/>
        </p:nvSpPr>
        <p:spPr>
          <a:xfrm>
            <a:off x="4565773" y="110067"/>
            <a:ext cx="3567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>
                <a:latin typeface="IRANYekanXVF DemiBold" pitchFamily="2" charset="-78"/>
                <a:cs typeface="IRANYekanXVF DemiBold" pitchFamily="2" charset="-78"/>
              </a:rPr>
              <a:t>به نام هرکس نام او برایه تو گرامیست </a:t>
            </a:r>
            <a:endParaRPr lang="en-US" dirty="0">
              <a:latin typeface="IRANYekanXVF DemiBold" pitchFamily="2" charset="-78"/>
              <a:cs typeface="IRANYekanXVF DemiBold" pitchFamily="2" charset="-78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1C5AEE-1966-488F-8188-DDA74ABCD74A}"/>
              </a:ext>
            </a:extLst>
          </p:cNvPr>
          <p:cNvSpPr/>
          <p:nvPr/>
        </p:nvSpPr>
        <p:spPr>
          <a:xfrm>
            <a:off x="3830682" y="1536174"/>
            <a:ext cx="503718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Presentation of </a:t>
            </a:r>
            <a:endParaRPr lang="fa-IR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erlin Sans FB" panose="020E0602020502020306" pitchFamily="34" charset="0"/>
            </a:endParaRPr>
          </a:p>
          <a:p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NASA</a:t>
            </a:r>
            <a:endParaRPr lang="fa-IR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erlin Sans FB" panose="020E0602020502020306" pitchFamily="34" charset="0"/>
            </a:endParaRPr>
          </a:p>
          <a:p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lin Sans FB" panose="020E0602020502020306" pitchFamily="34" charset="0"/>
              </a:rPr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1612746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8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67F339E-582E-46EA-A555-F8A1D773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0282" y="302620"/>
            <a:ext cx="6951435" cy="1239523"/>
          </a:xfrm>
        </p:spPr>
        <p:txBody>
          <a:bodyPr>
            <a:noAutofit/>
          </a:bodyPr>
          <a:lstStyle/>
          <a:p>
            <a:r>
              <a:rPr lang="en-US" sz="2600" dirty="0">
                <a:latin typeface="IRANYekanXVF DemiBold" pitchFamily="2" charset="-78"/>
                <a:cs typeface="IRANYekanXVF DemiBold" pitchFamily="2" charset="-78"/>
              </a:rPr>
              <a:t>Team : </a:t>
            </a:r>
            <a:r>
              <a:rPr lang="en-US" sz="2800" dirty="0">
                <a:latin typeface="IRANYekanXVF DemiBold" pitchFamily="2" charset="-78"/>
                <a:cs typeface="IRANYekanXVF DemiBold" pitchFamily="2" charset="-78"/>
              </a:rPr>
              <a:t>META CODE</a:t>
            </a:r>
            <a:br>
              <a:rPr lang="en-US" sz="2800" dirty="0">
                <a:latin typeface="IRANYekanXVF DemiBold" pitchFamily="2" charset="-78"/>
                <a:cs typeface="IRANYekanXVF DemiBold" pitchFamily="2" charset="-78"/>
              </a:rPr>
            </a:br>
            <a:r>
              <a:rPr lang="en-US" sz="2800" dirty="0">
                <a:latin typeface="IRANYekanXVF DemiBold" pitchFamily="2" charset="-78"/>
                <a:cs typeface="IRANYekanXVF DemiBold" pitchFamily="2" charset="-78"/>
              </a:rPr>
              <a:t>Member : </a:t>
            </a:r>
            <a:br>
              <a:rPr lang="en-US" sz="2800" dirty="0">
                <a:latin typeface="IRANYekanXVF DemiBold" pitchFamily="2" charset="-78"/>
                <a:cs typeface="IRANYekanXVF DemiBold" pitchFamily="2" charset="-78"/>
              </a:rPr>
            </a:br>
            <a:r>
              <a:rPr lang="en-US" sz="2800" dirty="0" err="1">
                <a:latin typeface="IRANYekanXVF DemiBold" pitchFamily="2" charset="-78"/>
                <a:cs typeface="IRANYekanXVF DemiBold" pitchFamily="2" charset="-78"/>
              </a:rPr>
              <a:t>mosen</a:t>
            </a:r>
            <a:r>
              <a:rPr lang="en-US" sz="2800" dirty="0">
                <a:latin typeface="IRANYekanXVF DemiBold" pitchFamily="2" charset="-78"/>
                <a:cs typeface="IRANYekanXVF DemiBold" pitchFamily="2" charset="-78"/>
              </a:rPr>
              <a:t> - </a:t>
            </a:r>
            <a:r>
              <a:rPr lang="en-US" sz="2800" dirty="0" err="1">
                <a:latin typeface="IRANYekanXVF DemiBold" pitchFamily="2" charset="-78"/>
                <a:cs typeface="IRANYekanXVF DemiBold" pitchFamily="2" charset="-78"/>
              </a:rPr>
              <a:t>hossein</a:t>
            </a:r>
            <a:r>
              <a:rPr lang="en-US" sz="2800" dirty="0">
                <a:latin typeface="IRANYekanXVF DemiBold" pitchFamily="2" charset="-78"/>
                <a:cs typeface="IRANYekanXVF DemiBold" pitchFamily="2" charset="-78"/>
              </a:rPr>
              <a:t> - </a:t>
            </a:r>
            <a:r>
              <a:rPr lang="en-US" sz="2800" dirty="0" err="1">
                <a:latin typeface="IRANYekanXVF DemiBold" pitchFamily="2" charset="-78"/>
                <a:cs typeface="IRANYekanXVF DemiBold" pitchFamily="2" charset="-78"/>
              </a:rPr>
              <a:t>Mahsa</a:t>
            </a:r>
            <a:r>
              <a:rPr lang="en-US" sz="2800" dirty="0">
                <a:latin typeface="IRANYekanXVF DemiBold" pitchFamily="2" charset="-78"/>
                <a:cs typeface="IRANYekanXVF DemiBold" pitchFamily="2" charset="-78"/>
              </a:rPr>
              <a:t> - mohammad_rz1</a:t>
            </a:r>
            <a:br>
              <a:rPr lang="en-US" sz="2600" dirty="0">
                <a:latin typeface="IRANYekanXVF DemiBold" pitchFamily="2" charset="-78"/>
                <a:cs typeface="IRANYekanXVF DemiBold" pitchFamily="2" charset="-78"/>
              </a:rPr>
            </a:br>
            <a:endParaRPr lang="en-US" sz="2600" dirty="0">
              <a:latin typeface="IRANYekanXVF DemiBold" pitchFamily="2" charset="-78"/>
              <a:cs typeface="IRANYekanXVF DemiBold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AD0983-966F-4A85-A3F1-14E8E8D6F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298" y="3798332"/>
            <a:ext cx="1937442" cy="20519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1F1C109-F11A-48A5-B344-90E2350B3977}"/>
              </a:ext>
            </a:extLst>
          </p:cNvPr>
          <p:cNvSpPr txBox="1"/>
          <p:nvPr/>
        </p:nvSpPr>
        <p:spPr>
          <a:xfrm>
            <a:off x="2080649" y="3429000"/>
            <a:ext cx="2073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Mmad</a:t>
            </a:r>
            <a:r>
              <a:rPr lang="en-US" dirty="0"/>
              <a:t> and </a:t>
            </a:r>
            <a:r>
              <a:rPr lang="en-US" dirty="0" err="1"/>
              <a:t>hosein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24673F-3F1E-45AE-90A1-316048EAE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5541" y="3798332"/>
            <a:ext cx="4004649" cy="36933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1C3008D-D013-4642-80C9-2FD19867CBD2}"/>
              </a:ext>
            </a:extLst>
          </p:cNvPr>
          <p:cNvSpPr/>
          <p:nvPr/>
        </p:nvSpPr>
        <p:spPr>
          <a:xfrm>
            <a:off x="5580747" y="3429000"/>
            <a:ext cx="867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IRANYekanXVF DemiBold" pitchFamily="2" charset="-78"/>
                <a:cs typeface="IRANYekanXVF DemiBold" pitchFamily="2" charset="-78"/>
              </a:rPr>
              <a:t>Mahsa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71F2011-22A9-4E45-AF7A-4BA22B587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8557" y="4824305"/>
            <a:ext cx="3998615" cy="36933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7C45333-A9FC-4152-BEEB-56ED583926AE}"/>
              </a:ext>
            </a:extLst>
          </p:cNvPr>
          <p:cNvSpPr/>
          <p:nvPr/>
        </p:nvSpPr>
        <p:spPr>
          <a:xfrm>
            <a:off x="5609747" y="4454973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IRANYekanXVF DemiBold" pitchFamily="2" charset="-78"/>
                <a:cs typeface="IRANYekanXVF DemiBold" pitchFamily="2" charset="-78"/>
              </a:rPr>
              <a:t>mosen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E0B3034-0C8A-4530-9909-6CFF36FBA9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78" b="95305" l="9899" r="89995">
                        <a14:foregroundMark x1="12773" y1="2630" x2="57424" y2="9710"/>
                        <a14:foregroundMark x1="57424" y1="9710" x2="85045" y2="10300"/>
                        <a14:foregroundMark x1="12187" y1="2901" x2="82012" y2="7694"/>
                        <a14:foregroundMark x1="82012" y1="7694" x2="62906" y2="3540"/>
                        <a14:foregroundMark x1="62906" y1="3540" x2="44918" y2="3441"/>
                        <a14:foregroundMark x1="44918" y1="3441" x2="29058" y2="5924"/>
                        <a14:foregroundMark x1="29058" y1="5924" x2="44811" y2="4351"/>
                        <a14:foregroundMark x1="44811" y1="4351" x2="55881" y2="4892"/>
                        <a14:foregroundMark x1="85365" y1="10029" x2="83662" y2="3122"/>
                        <a14:foregroundMark x1="83662" y1="3122" x2="70197" y2="2901"/>
                        <a14:foregroundMark x1="39915" y1="2901" x2="29058" y2="2901"/>
                        <a14:foregroundMark x1="13039" y1="89110" x2="17310" y2="95470"/>
                        <a14:foregroundMark x1="30608" y1="95393" x2="33156" y2="95305"/>
                        <a14:foregroundMark x1="33156" y1="95305" x2="80522" y2="95305"/>
                        <a14:foregroundMark x1="80522" y1="95305" x2="85365" y2="88668"/>
                        <a14:foregroundMark x1="85365" y1="88668" x2="85365" y2="88569"/>
                        <a14:foregroundMark x1="31613" y1="49238" x2="31932" y2="57153"/>
                        <a14:foregroundMark x1="31932" y1="57153" x2="36881" y2="64135"/>
                        <a14:foregroundMark x1="36881" y1="64135" x2="66205" y2="68486"/>
                        <a14:foregroundMark x1="66205" y1="68486" x2="81639" y2="67453"/>
                        <a14:foregroundMark x1="81639" y1="67453" x2="75466" y2="60964"/>
                        <a14:foregroundMark x1="75466" y1="60964" x2="28526" y2="56219"/>
                        <a14:foregroundMark x1="28526" y1="56219" x2="78020" y2="53614"/>
                        <a14:foregroundMark x1="78020" y1="53614" x2="61522" y2="54474"/>
                        <a14:foregroundMark x1="61522" y1="54474" x2="43906" y2="51180"/>
                        <a14:foregroundMark x1="43906" y1="51180" x2="29910" y2="54031"/>
                        <a14:foregroundMark x1="29910" y1="54031" x2="44279" y2="56096"/>
                        <a14:foregroundMark x1="44279" y1="56096" x2="41032" y2="64676"/>
                        <a14:foregroundMark x1="41032" y1="64676" x2="61788" y2="67847"/>
                        <a14:foregroundMark x1="61788" y1="67847" x2="46780" y2="65216"/>
                        <a14:backgroundMark x1="16445" y1="2237" x2="87653" y2="2507"/>
                        <a14:backgroundMark x1="39329" y1="95698" x2="13624" y2="958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6917" y="3712992"/>
            <a:ext cx="2034434" cy="222262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B38414D-F737-4ADE-B416-4B9F2CCFDB1C}"/>
              </a:ext>
            </a:extLst>
          </p:cNvPr>
          <p:cNvSpPr txBox="1"/>
          <p:nvPr/>
        </p:nvSpPr>
        <p:spPr>
          <a:xfrm>
            <a:off x="8722837" y="3429000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mmad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751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3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51B2C-B6D8-4FCD-B7BF-4AE145404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0347" y="445150"/>
            <a:ext cx="8911687" cy="758175"/>
          </a:xfrm>
        </p:spPr>
        <p:txBody>
          <a:bodyPr>
            <a:noAutofit/>
          </a:bodyPr>
          <a:lstStyle/>
          <a:p>
            <a:pPr algn="ctr"/>
            <a:r>
              <a:rPr lang="fa-IR" sz="4800" dirty="0">
                <a:latin typeface="IRANYekanXVF DemiBold" pitchFamily="2" charset="-78"/>
                <a:cs typeface="IRANYekanXVF DemiBold" pitchFamily="2" charset="-78"/>
              </a:rPr>
              <a:t>یک سری از چالش های هدر</a:t>
            </a:r>
            <a:endParaRPr lang="en-US" sz="4800" dirty="0">
              <a:latin typeface="IRANYekanXVF DemiBold" pitchFamily="2" charset="-78"/>
              <a:cs typeface="IRANYekanXVF DemiBold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04C04-1D7A-41C2-94BE-BE84BD806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7162" y="1547824"/>
            <a:ext cx="4699523" cy="34042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fa-IR" dirty="0">
                <a:latin typeface="IRANYekanXVF Medium" pitchFamily="2" charset="-78"/>
                <a:cs typeface="IRANYekanXVF Medium" pitchFamily="2" charset="-78"/>
              </a:rPr>
              <a:t>چالش 1 ثابت موندن هدر در بالایه تصویر</a:t>
            </a:r>
            <a:endParaRPr lang="en-US" dirty="0">
              <a:latin typeface="IRANYekanXVF Medium" pitchFamily="2" charset="-78"/>
              <a:cs typeface="IRANYekanXVF Medium" pitchFamily="2" charset="-78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2B02F1-DAC5-431C-BBAD-CAEFE9290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45846" y="6492875"/>
            <a:ext cx="4246154" cy="365125"/>
          </a:xfrm>
        </p:spPr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58A9BA-982C-4CF2-919D-35CFEFB50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668" y="1924792"/>
            <a:ext cx="4699523" cy="29671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C80B8B-711B-42BD-AE3D-E1359B9A2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752" y="1924791"/>
            <a:ext cx="4699523" cy="29671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32349E-EE5B-4FBC-AC4B-A910B0921A76}"/>
              </a:ext>
            </a:extLst>
          </p:cNvPr>
          <p:cNvSpPr txBox="1"/>
          <p:nvPr/>
        </p:nvSpPr>
        <p:spPr>
          <a:xfrm>
            <a:off x="7915077" y="1547824"/>
            <a:ext cx="2856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>
                <a:latin typeface="IRANYekanXVF Medium" pitchFamily="2" charset="-78"/>
                <a:cs typeface="IRANYekanXVF Medium" pitchFamily="2" charset="-78"/>
              </a:rPr>
              <a:t>چالش 2 ساخت منویه کشویی</a:t>
            </a:r>
            <a:endParaRPr lang="en-US" dirty="0">
              <a:latin typeface="IRANYekanXVF Medium" pitchFamily="2" charset="-78"/>
              <a:cs typeface="IRANYekanXVF Medium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189735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E385B-CB62-4040-B380-1447265EA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0677" y="482859"/>
            <a:ext cx="6686877" cy="927837"/>
          </a:xfrm>
        </p:spPr>
        <p:txBody>
          <a:bodyPr>
            <a:normAutofit/>
          </a:bodyPr>
          <a:lstStyle/>
          <a:p>
            <a:r>
              <a:rPr lang="fa-IR" sz="4800" dirty="0">
                <a:latin typeface="IRANYekanXVF DemiBold" pitchFamily="2" charset="-78"/>
                <a:cs typeface="IRANYekanXVF DemiBold" pitchFamily="2" charset="-78"/>
              </a:rPr>
              <a:t>یک سری از چالش های مین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988D7-AFCE-414F-9DFF-DA360694A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8359" y="1636550"/>
            <a:ext cx="3333157" cy="927838"/>
          </a:xfrm>
        </p:spPr>
        <p:txBody>
          <a:bodyPr>
            <a:normAutofit/>
          </a:bodyPr>
          <a:lstStyle/>
          <a:p>
            <a:pPr algn="ctr"/>
            <a:r>
              <a:rPr lang="fa-IR" dirty="0">
                <a:latin typeface="IRANYekanXVF Medium" pitchFamily="2" charset="-78"/>
                <a:cs typeface="IRANYekanXVF Medium" pitchFamily="2" charset="-78"/>
              </a:rPr>
              <a:t>چالش 1که تو هوم پیچ بر خوردم اوردن متن ها رویه عکس بود </a:t>
            </a:r>
          </a:p>
          <a:p>
            <a:pPr marL="0" indent="0" algn="ctr">
              <a:buNone/>
            </a:pPr>
            <a:endParaRPr lang="en-US" dirty="0">
              <a:latin typeface="IRANYekanXVF Medium" pitchFamily="2" charset="-78"/>
              <a:cs typeface="IRANYekanXVF Medium" pitchFamily="2" charset="-78"/>
            </a:endParaRPr>
          </a:p>
          <a:p>
            <a:pPr marL="0" indent="0" algn="ctr">
              <a:buNone/>
            </a:pPr>
            <a:endParaRPr lang="en-US" dirty="0">
              <a:latin typeface="IRANYekanXVF Medium" pitchFamily="2" charset="-78"/>
              <a:cs typeface="IRANYekanXVF Medium" pitchFamily="2" charset="-78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E9B31F-4D55-4F45-B039-E430FD315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27740" y="6492875"/>
            <a:ext cx="4264260" cy="365125"/>
          </a:xfrm>
        </p:spPr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3EEB7-5673-413D-A371-1B4D08CC1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360" y="2564388"/>
            <a:ext cx="3333157" cy="35411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4413D8-A1B5-451D-B65A-C66924F4B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6713" y="2564388"/>
            <a:ext cx="3333157" cy="35411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316726-5476-42BC-B8AF-623BA7E40DA2}"/>
              </a:ext>
            </a:extLst>
          </p:cNvPr>
          <p:cNvSpPr txBox="1"/>
          <p:nvPr/>
        </p:nvSpPr>
        <p:spPr>
          <a:xfrm>
            <a:off x="6726713" y="1948835"/>
            <a:ext cx="333315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700" dirty="0">
                <a:latin typeface="IRANYekanXVF Medium" pitchFamily="2" charset="-78"/>
                <a:cs typeface="IRANYekanXVF Medium" pitchFamily="2" charset="-78"/>
              </a:rPr>
              <a:t>چالش 2 تو صفحه دوم نگه داشتن ساید بار بود یعنی با اسکرول نره پاین</a:t>
            </a:r>
            <a:endParaRPr lang="en-US" sz="1700" dirty="0">
              <a:latin typeface="IRANYekanXVF Medium" pitchFamily="2" charset="-78"/>
              <a:cs typeface="IRANYekanXVF Medium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1731358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BE3D3-514D-4726-96A2-7C2121BB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7124" y="2722251"/>
            <a:ext cx="4631739" cy="706749"/>
          </a:xfrm>
        </p:spPr>
        <p:txBody>
          <a:bodyPr>
            <a:normAutofit fontScale="90000"/>
          </a:bodyPr>
          <a:lstStyle/>
          <a:p>
            <a:r>
              <a:rPr lang="fa-IR" dirty="0">
                <a:latin typeface="IRANYekanXVF DemiBold" pitchFamily="2" charset="-78"/>
                <a:cs typeface="IRANYekanXVF DemiBold" pitchFamily="2" charset="-78"/>
              </a:rPr>
              <a:t>تدوین گر ها محمد و مهسا</a:t>
            </a:r>
            <a:endParaRPr lang="en-US" dirty="0">
              <a:latin typeface="IRANYekanXVF DemiBold" pitchFamily="2" charset="-78"/>
              <a:cs typeface="IRANYekanXVF DemiBold" pitchFamily="2" charset="-78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C9D195-8B2B-444C-8F23-89495A9A6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3954" y="6492875"/>
            <a:ext cx="4228046" cy="365125"/>
          </a:xfrm>
        </p:spPr>
        <p:txBody>
          <a:bodyPr/>
          <a:lstStyle/>
          <a:p>
            <a:r>
              <a:rPr lang="en-US"/>
              <a:t>Team : META CODE : Member : mosen - hossein - Mahsaxtz - mohammad_rz1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198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142</TotalTime>
  <Words>143</Words>
  <Application>Microsoft Office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Berlin Sans FB</vt:lpstr>
      <vt:lpstr>Calibri</vt:lpstr>
      <vt:lpstr>IRANYekanXVF DemiBold</vt:lpstr>
      <vt:lpstr>IRANYekanXVF Medium</vt:lpstr>
      <vt:lpstr>Wingdings 3</vt:lpstr>
      <vt:lpstr>Wisp</vt:lpstr>
      <vt:lpstr>PowerPoint Presentation</vt:lpstr>
      <vt:lpstr>Team : META CODE Member :  mosen - hossein - Mahsa - mohammad_rz1 </vt:lpstr>
      <vt:lpstr>یک سری از چالش های هدر</vt:lpstr>
      <vt:lpstr>یک سری از چالش های مین</vt:lpstr>
      <vt:lpstr>تدوین گر ها محمد و مهسا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 Computer</dc:creator>
  <cp:lastModifiedBy>My Computer</cp:lastModifiedBy>
  <cp:revision>1</cp:revision>
  <dcterms:created xsi:type="dcterms:W3CDTF">2023-04-04T11:52:34Z</dcterms:created>
  <dcterms:modified xsi:type="dcterms:W3CDTF">2023-04-04T14:16:13Z</dcterms:modified>
</cp:coreProperties>
</file>